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58" d="100"/>
          <a:sy n="58" d="100"/>
        </p:scale>
        <p:origin x="72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6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6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5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2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73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3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7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5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2233D-9F79-4BB9-BBF4-3E43B918F685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6EE7-A025-4531-8ECE-14165B79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3" y="333904"/>
            <a:ext cx="9144000" cy="2387600"/>
          </a:xfrm>
        </p:spPr>
        <p:txBody>
          <a:bodyPr/>
          <a:lstStyle/>
          <a:p>
            <a:r>
              <a:rPr lang="ko-KR" altLang="en-US" dirty="0"/>
              <a:t>스마트 센서 응용 설계</a:t>
            </a:r>
            <a:br>
              <a:rPr lang="en-US" altLang="ko-KR" dirty="0"/>
            </a:br>
            <a:r>
              <a:rPr lang="en-US" altLang="ko-KR" dirty="0"/>
              <a:t>- 11</a:t>
            </a:r>
            <a:r>
              <a:rPr lang="ko-KR" altLang="en-US" dirty="0"/>
              <a:t>주차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2482D0-96AE-4E45-ACAC-BDC2870A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74084"/>
              </p:ext>
            </p:extLst>
          </p:nvPr>
        </p:nvGraphicFramePr>
        <p:xfrm>
          <a:off x="4133446" y="4495461"/>
          <a:ext cx="4466971" cy="199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3676">
                  <a:extLst>
                    <a:ext uri="{9D8B030D-6E8A-4147-A177-3AD203B41FA5}">
                      <a16:colId xmlns:a16="http://schemas.microsoft.com/office/drawing/2014/main" val="2616230830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574324433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정보통신학과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559833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20180581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868989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지수현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5550926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제출날짜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2020.05.26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458758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40C997-27C1-49B4-AA49-22925FE0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8" y="152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199912" descr="EMB000000900b07">
            <a:extLst>
              <a:ext uri="{FF2B5EF4-FFF2-40B4-BE49-F238E27FC236}">
                <a16:creationId xmlns:a16="http://schemas.microsoft.com/office/drawing/2014/main" id="{48AE4AF1-7DE1-49CF-A18E-C5B272A9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07" y="2721504"/>
            <a:ext cx="191293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0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물리적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6F235E-5589-49C9-95C1-8029BE971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98"/>
          <a:stretch/>
        </p:blipFill>
        <p:spPr>
          <a:xfrm>
            <a:off x="2674126" y="1151609"/>
            <a:ext cx="6091332" cy="50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2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 err="1"/>
              <a:t>파이썬으로</a:t>
            </a:r>
            <a:r>
              <a:rPr lang="ko-KR" altLang="en-US" sz="2400" b="1" dirty="0"/>
              <a:t> 코딩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7E7B0A-02EB-49FC-A2B2-D8FFE95DF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 r="25571"/>
          <a:stretch/>
        </p:blipFill>
        <p:spPr>
          <a:xfrm>
            <a:off x="2714251" y="885603"/>
            <a:ext cx="6763497" cy="56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558849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</a:t>
            </a:r>
            <a:r>
              <a:rPr lang="ko-KR" altLang="en-US" sz="2400" b="1" dirty="0"/>
              <a:t> 제어 실험 결과</a:t>
            </a:r>
          </a:p>
        </p:txBody>
      </p:sp>
      <p:pic>
        <p:nvPicPr>
          <p:cNvPr id="6" name="KakaoTalk_Video_20200526_1520_49_466">
            <a:hlinkClick r:id="" action="ppaction://media"/>
            <a:extLst>
              <a:ext uri="{FF2B5EF4-FFF2-40B4-BE49-F238E27FC236}">
                <a16:creationId xmlns:a16="http://schemas.microsoft.com/office/drawing/2014/main" id="{1C6DE652-E3A3-4711-9D7D-99B4700E5E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825625"/>
            <a:ext cx="7723187" cy="4351338"/>
          </a:xfrm>
        </p:spPr>
      </p:pic>
    </p:spTree>
    <p:extLst>
      <p:ext uri="{BB962C8B-B14F-4D97-AF65-F5344CB8AC3E}">
        <p14:creationId xmlns:p14="http://schemas.microsoft.com/office/powerpoint/2010/main" val="186956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</TotalTime>
  <Words>25</Words>
  <Application>Microsoft Office PowerPoint</Application>
  <PresentationFormat>와이드스크린</PresentationFormat>
  <Paragraphs>12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함초롬바탕</vt:lpstr>
      <vt:lpstr>Arial</vt:lpstr>
      <vt:lpstr>Calibri</vt:lpstr>
      <vt:lpstr>Calibri Light</vt:lpstr>
      <vt:lpstr>Office Theme</vt:lpstr>
      <vt:lpstr>스마트 센서 응용 설계 - 11주차 -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기초 설계 - 7주차 -</dc:title>
  <dc:creator>지수현</dc:creator>
  <cp:lastModifiedBy>지수현</cp:lastModifiedBy>
  <cp:revision>18</cp:revision>
  <dcterms:created xsi:type="dcterms:W3CDTF">2020-04-29T03:31:44Z</dcterms:created>
  <dcterms:modified xsi:type="dcterms:W3CDTF">2020-05-26T06:21:39Z</dcterms:modified>
</cp:coreProperties>
</file>